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73455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14" y="108"/>
      </p:cViewPr>
      <p:guideLst>
        <p:guide orient="horz" pos="2160"/>
        <p:guide pos="30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091" y="1122363"/>
            <a:ext cx="827436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819" y="3602038"/>
            <a:ext cx="73009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43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6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6288" y="365125"/>
            <a:ext cx="2099012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9251" y="365125"/>
            <a:ext cx="617535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14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05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181" y="1709740"/>
            <a:ext cx="839604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181" y="4589465"/>
            <a:ext cx="839604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84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250" y="1825625"/>
            <a:ext cx="4137184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8116" y="1825625"/>
            <a:ext cx="4137184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08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18" y="365127"/>
            <a:ext cx="8396049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19" y="1681163"/>
            <a:ext cx="41181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19" y="2505075"/>
            <a:ext cx="411817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8116" y="1681163"/>
            <a:ext cx="413845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8116" y="2505075"/>
            <a:ext cx="413845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1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18" y="457200"/>
            <a:ext cx="313964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8452" y="987427"/>
            <a:ext cx="49281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18" y="2057400"/>
            <a:ext cx="313964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98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18" y="457200"/>
            <a:ext cx="313964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8452" y="987427"/>
            <a:ext cx="4928116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18" y="2057400"/>
            <a:ext cx="313964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71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9251" y="365127"/>
            <a:ext cx="83960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251" y="1825625"/>
            <a:ext cx="83960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9250" y="6356352"/>
            <a:ext cx="21902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D628-3FA4-4F39-B383-553BC24EC287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24570" y="6356352"/>
            <a:ext cx="328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5026" y="6356352"/>
            <a:ext cx="21902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42875-2BE0-4278-A674-D0B40C338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71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"/>
          <p:cNvSpPr txBox="1"/>
          <p:nvPr/>
        </p:nvSpPr>
        <p:spPr>
          <a:xfrm rot="16200000">
            <a:off x="-2458410" y="2996336"/>
            <a:ext cx="6513863" cy="906976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4000" b="1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DUYURU / ANNOUNCEMENT</a:t>
            </a:r>
            <a:endParaRPr lang="tr-TR" sz="4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72281" y="1210962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sz="1200" b="1" dirty="0"/>
              <a:t>2019 ÖSYS ''Geçici Kayıt'' Statülü Öğrencilerimizin </a:t>
            </a:r>
            <a:r>
              <a:rPr lang="tr-TR" sz="1200" b="1"/>
              <a:t>DİKKATİNE</a:t>
            </a:r>
            <a:r>
              <a:rPr lang="tr-TR" sz="1200" b="1" smtClean="0"/>
              <a:t>!</a:t>
            </a:r>
          </a:p>
          <a:p>
            <a:pPr fontAlgn="base"/>
            <a:endParaRPr lang="tr-TR" sz="1200" dirty="0"/>
          </a:p>
          <a:p>
            <a:pPr fontAlgn="base"/>
            <a:r>
              <a:rPr lang="tr-TR" sz="1200" u="sng" dirty="0" smtClean="0"/>
              <a:t>2019-20 </a:t>
            </a:r>
            <a:r>
              <a:rPr lang="tr-TR" sz="1200" u="sng" dirty="0"/>
              <a:t>Akademik Yılı kayıt döneminde liseden mezun olamayan siz öğrencilerimiz  için, Devlet mevzuatları gereğince 31 Aralık 2019 tarihine kadar süre verilmiştir.</a:t>
            </a:r>
            <a:endParaRPr lang="tr-TR" sz="1200" dirty="0"/>
          </a:p>
          <a:p>
            <a:pPr fontAlgn="base"/>
            <a:r>
              <a:rPr lang="tr-TR" sz="1200" dirty="0"/>
              <a:t> </a:t>
            </a:r>
          </a:p>
          <a:p>
            <a:pPr fontAlgn="base"/>
            <a:r>
              <a:rPr lang="tr-TR" sz="1200" u="sng" dirty="0"/>
              <a:t>Mezuniyeti netleşen öğrencilerimizin,  mezuniyet belgelerini 31 Aralık 19 tarihine kadar Başkanlığımıza teslim etmeleri gerekmektedir.</a:t>
            </a:r>
            <a:endParaRPr lang="tr-TR" sz="1200" dirty="0"/>
          </a:p>
          <a:p>
            <a:pPr fontAlgn="base"/>
            <a:r>
              <a:rPr lang="tr-TR" sz="1200" dirty="0"/>
              <a:t> </a:t>
            </a:r>
          </a:p>
          <a:p>
            <a:pPr fontAlgn="base"/>
            <a:r>
              <a:rPr lang="tr-TR" sz="1200" u="sng" dirty="0"/>
              <a:t>Aksi halde mevzuatlar gereğince GEÇİCİ KAYITLI olan statünüz değişecek, </a:t>
            </a:r>
            <a:r>
              <a:rPr lang="tr-TR" sz="1200" u="sng" dirty="0" err="1"/>
              <a:t>kayıdınız</a:t>
            </a:r>
            <a:r>
              <a:rPr lang="tr-TR" sz="1200" u="sng" dirty="0"/>
              <a:t> silinecek ve kayıt hakkınız kaybolacaktır.</a:t>
            </a:r>
            <a:endParaRPr lang="tr-TR" sz="1200" dirty="0"/>
          </a:p>
          <a:p>
            <a:pPr fontAlgn="base"/>
            <a:r>
              <a:rPr lang="tr-TR" sz="1200" dirty="0"/>
              <a:t> </a:t>
            </a:r>
          </a:p>
          <a:p>
            <a:pPr fontAlgn="base"/>
            <a:r>
              <a:rPr lang="tr-TR" sz="1200" dirty="0"/>
              <a:t>Durumu önemle bilgilerinize sunarız.</a:t>
            </a:r>
          </a:p>
          <a:p>
            <a:pPr fontAlgn="base"/>
            <a:r>
              <a:rPr lang="tr-TR" sz="1200" dirty="0"/>
              <a:t> </a:t>
            </a:r>
          </a:p>
          <a:p>
            <a:pPr fontAlgn="base"/>
            <a:r>
              <a:rPr lang="tr-TR" sz="1200" dirty="0"/>
              <a:t>Öğrenci İşleri Daire Başkanlığı</a:t>
            </a:r>
          </a:p>
          <a:p>
            <a:pPr fontAlgn="base"/>
            <a:r>
              <a:rPr lang="tr-TR" sz="1200" dirty="0"/>
              <a:t> </a:t>
            </a:r>
          </a:p>
          <a:p>
            <a:pPr fontAlgn="base"/>
            <a:r>
              <a:rPr lang="tr-TR" sz="1200" dirty="0"/>
              <a:t>                   </a:t>
            </a:r>
          </a:p>
          <a:p>
            <a:pPr fontAlgn="base"/>
            <a:r>
              <a:rPr lang="tr-TR" sz="1200" dirty="0" err="1"/>
              <a:t>To</a:t>
            </a:r>
            <a:r>
              <a:rPr lang="tr-TR" sz="1200" dirty="0"/>
              <a:t> </a:t>
            </a:r>
            <a:r>
              <a:rPr lang="tr-TR" sz="1200" dirty="0" err="1"/>
              <a:t>the</a:t>
            </a:r>
            <a:r>
              <a:rPr lang="tr-TR" sz="1200" dirty="0"/>
              <a:t> </a:t>
            </a:r>
            <a:r>
              <a:rPr lang="tr-TR" sz="1200" dirty="0" err="1"/>
              <a:t>Attention</a:t>
            </a:r>
            <a:r>
              <a:rPr lang="tr-TR" sz="1200" dirty="0"/>
              <a:t> of 2019 OSYS "</a:t>
            </a:r>
            <a:r>
              <a:rPr lang="tr-TR" sz="1200" dirty="0" err="1"/>
              <a:t>Temporary</a:t>
            </a:r>
            <a:r>
              <a:rPr lang="tr-TR" sz="1200" dirty="0"/>
              <a:t> </a:t>
            </a:r>
            <a:r>
              <a:rPr lang="tr-TR" sz="1200" dirty="0" err="1"/>
              <a:t>Registered</a:t>
            </a:r>
            <a:r>
              <a:rPr lang="tr-TR" sz="1200" dirty="0"/>
              <a:t>" </a:t>
            </a:r>
            <a:r>
              <a:rPr lang="tr-TR" sz="1200" dirty="0" err="1"/>
              <a:t>Students</a:t>
            </a:r>
            <a:endParaRPr lang="tr-TR" sz="1200" dirty="0"/>
          </a:p>
          <a:p>
            <a:pPr fontAlgn="base"/>
            <a:r>
              <a:rPr lang="tr-TR" sz="1200" dirty="0" err="1"/>
              <a:t>For</a:t>
            </a:r>
            <a:r>
              <a:rPr lang="tr-TR" sz="1200" dirty="0"/>
              <a:t> </a:t>
            </a:r>
            <a:r>
              <a:rPr lang="tr-TR" sz="1200" dirty="0" err="1"/>
              <a:t>students</a:t>
            </a:r>
            <a:r>
              <a:rPr lang="tr-TR" sz="1200" dirty="0"/>
              <a:t> </a:t>
            </a:r>
            <a:r>
              <a:rPr lang="tr-TR" sz="1200" dirty="0" err="1"/>
              <a:t>who</a:t>
            </a:r>
            <a:r>
              <a:rPr lang="tr-TR" sz="1200" dirty="0"/>
              <a:t> </a:t>
            </a:r>
            <a:r>
              <a:rPr lang="tr-TR" sz="1200" dirty="0" err="1"/>
              <a:t>have</a:t>
            </a:r>
            <a:r>
              <a:rPr lang="tr-TR" sz="1200" dirty="0"/>
              <a:t> not </a:t>
            </a:r>
            <a:r>
              <a:rPr lang="tr-TR" sz="1200" dirty="0" err="1"/>
              <a:t>graduated</a:t>
            </a:r>
            <a:r>
              <a:rPr lang="tr-TR" sz="1200" dirty="0"/>
              <a:t> </a:t>
            </a:r>
            <a:r>
              <a:rPr lang="tr-TR" sz="1200" dirty="0" err="1"/>
              <a:t>from</a:t>
            </a:r>
            <a:r>
              <a:rPr lang="tr-TR" sz="1200" dirty="0"/>
              <a:t> </a:t>
            </a:r>
            <a:r>
              <a:rPr lang="tr-TR" sz="1200" dirty="0" err="1"/>
              <a:t>high</a:t>
            </a:r>
            <a:r>
              <a:rPr lang="tr-TR" sz="1200" dirty="0"/>
              <a:t> </a:t>
            </a:r>
            <a:r>
              <a:rPr lang="tr-TR" sz="1200" dirty="0" err="1"/>
              <a:t>school</a:t>
            </a:r>
            <a:r>
              <a:rPr lang="tr-TR" sz="1200" dirty="0"/>
              <a:t> </a:t>
            </a:r>
            <a:r>
              <a:rPr lang="tr-TR" sz="1200" dirty="0" err="1"/>
              <a:t>by</a:t>
            </a:r>
            <a:r>
              <a:rPr lang="tr-TR" sz="1200" dirty="0"/>
              <a:t> 2019-20 </a:t>
            </a:r>
            <a:r>
              <a:rPr lang="tr-TR" sz="1200" dirty="0" err="1"/>
              <a:t>Academic</a:t>
            </a:r>
            <a:r>
              <a:rPr lang="tr-TR" sz="1200" dirty="0"/>
              <a:t> </a:t>
            </a:r>
            <a:r>
              <a:rPr lang="tr-TR" sz="1200" dirty="0" err="1"/>
              <a:t>year</a:t>
            </a:r>
            <a:r>
              <a:rPr lang="tr-TR" sz="1200" dirty="0"/>
              <a:t> </a:t>
            </a:r>
            <a:r>
              <a:rPr lang="tr-TR" sz="1200" dirty="0" err="1"/>
              <a:t>registration</a:t>
            </a:r>
            <a:r>
              <a:rPr lang="tr-TR" sz="1200" dirty="0"/>
              <a:t> </a:t>
            </a:r>
            <a:r>
              <a:rPr lang="tr-TR" sz="1200" dirty="0" err="1"/>
              <a:t>period</a:t>
            </a:r>
            <a:r>
              <a:rPr lang="tr-TR" sz="1200" dirty="0"/>
              <a:t> an </a:t>
            </a:r>
            <a:r>
              <a:rPr lang="tr-TR" sz="1200" dirty="0" err="1"/>
              <a:t>extention</a:t>
            </a:r>
            <a:r>
              <a:rPr lang="tr-TR" sz="1200" dirty="0"/>
              <a:t> has </a:t>
            </a:r>
            <a:r>
              <a:rPr lang="tr-TR" sz="1200" dirty="0" err="1"/>
              <a:t>been</a:t>
            </a:r>
            <a:r>
              <a:rPr lang="tr-TR" sz="1200" dirty="0"/>
              <a:t> </a:t>
            </a:r>
            <a:r>
              <a:rPr lang="tr-TR" sz="1200" dirty="0" err="1"/>
              <a:t>made</a:t>
            </a:r>
            <a:r>
              <a:rPr lang="tr-TR" sz="1200" dirty="0"/>
              <a:t> </a:t>
            </a:r>
            <a:r>
              <a:rPr lang="tr-TR" sz="1200" dirty="0" err="1"/>
              <a:t>until</a:t>
            </a:r>
            <a:r>
              <a:rPr lang="tr-TR" sz="1200" dirty="0"/>
              <a:t> 31 </a:t>
            </a:r>
            <a:r>
              <a:rPr lang="tr-TR" sz="1200" dirty="0" err="1"/>
              <a:t>December</a:t>
            </a:r>
            <a:r>
              <a:rPr lang="tr-TR" sz="1200" dirty="0"/>
              <a:t> 2019 in </a:t>
            </a:r>
            <a:r>
              <a:rPr lang="tr-TR" sz="1200" dirty="0" err="1"/>
              <a:t>line</a:t>
            </a:r>
            <a:r>
              <a:rPr lang="tr-TR" sz="1200" dirty="0"/>
              <a:t> </a:t>
            </a:r>
            <a:r>
              <a:rPr lang="tr-TR" sz="1200" dirty="0" err="1"/>
              <a:t>with</a:t>
            </a:r>
            <a:r>
              <a:rPr lang="tr-TR" sz="1200" dirty="0"/>
              <a:t> </a:t>
            </a:r>
            <a:r>
              <a:rPr lang="tr-TR" sz="1200" dirty="0" err="1"/>
              <a:t>the</a:t>
            </a:r>
            <a:r>
              <a:rPr lang="tr-TR" sz="1200" dirty="0"/>
              <a:t> </a:t>
            </a:r>
            <a:r>
              <a:rPr lang="tr-TR" sz="1200" dirty="0" err="1"/>
              <a:t>Government</a:t>
            </a:r>
            <a:r>
              <a:rPr lang="tr-TR" sz="1200" dirty="0"/>
              <a:t> </a:t>
            </a:r>
            <a:r>
              <a:rPr lang="tr-TR" sz="1200" dirty="0" err="1"/>
              <a:t>legistation</a:t>
            </a:r>
            <a:r>
              <a:rPr lang="tr-TR" sz="1200" dirty="0"/>
              <a:t>.</a:t>
            </a:r>
          </a:p>
          <a:p>
            <a:pPr fontAlgn="base"/>
            <a:r>
              <a:rPr lang="tr-TR" sz="1200" dirty="0"/>
              <a:t> </a:t>
            </a:r>
          </a:p>
          <a:p>
            <a:pPr fontAlgn="base"/>
            <a:r>
              <a:rPr lang="tr-TR" sz="1200" dirty="0" err="1"/>
              <a:t>Those</a:t>
            </a:r>
            <a:r>
              <a:rPr lang="tr-TR" sz="1200" dirty="0"/>
              <a:t> </a:t>
            </a:r>
            <a:r>
              <a:rPr lang="tr-TR" sz="1200" dirty="0" err="1"/>
              <a:t>students</a:t>
            </a:r>
            <a:r>
              <a:rPr lang="tr-TR" sz="1200" dirty="0"/>
              <a:t> </a:t>
            </a:r>
            <a:r>
              <a:rPr lang="tr-TR" sz="1200" dirty="0" err="1"/>
              <a:t>whose</a:t>
            </a:r>
            <a:r>
              <a:rPr lang="tr-TR" sz="1200" dirty="0"/>
              <a:t> </a:t>
            </a:r>
            <a:r>
              <a:rPr lang="tr-TR" sz="1200" dirty="0" err="1"/>
              <a:t>high</a:t>
            </a:r>
            <a:r>
              <a:rPr lang="tr-TR" sz="1200" dirty="0"/>
              <a:t> </a:t>
            </a:r>
            <a:r>
              <a:rPr lang="tr-TR" sz="1200" dirty="0" err="1"/>
              <a:t>school</a:t>
            </a:r>
            <a:r>
              <a:rPr lang="tr-TR" sz="1200" dirty="0"/>
              <a:t> </a:t>
            </a:r>
            <a:r>
              <a:rPr lang="tr-TR" sz="1200" dirty="0" err="1"/>
              <a:t>graduation</a:t>
            </a:r>
            <a:r>
              <a:rPr lang="tr-TR" sz="1200" dirty="0"/>
              <a:t> has </a:t>
            </a:r>
            <a:r>
              <a:rPr lang="tr-TR" sz="1200" dirty="0" err="1"/>
              <a:t>been</a:t>
            </a:r>
            <a:r>
              <a:rPr lang="tr-TR" sz="1200" dirty="0"/>
              <a:t> </a:t>
            </a:r>
            <a:r>
              <a:rPr lang="tr-TR" sz="1200" dirty="0" err="1"/>
              <a:t>completed</a:t>
            </a:r>
            <a:r>
              <a:rPr lang="tr-TR" sz="1200" dirty="0"/>
              <a:t> </a:t>
            </a:r>
            <a:r>
              <a:rPr lang="tr-TR" sz="1200" dirty="0" err="1"/>
              <a:t>are</a:t>
            </a:r>
            <a:r>
              <a:rPr lang="tr-TR" sz="1200" dirty="0"/>
              <a:t> </a:t>
            </a:r>
            <a:r>
              <a:rPr lang="tr-TR" sz="1200" dirty="0" err="1"/>
              <a:t>required</a:t>
            </a:r>
            <a:r>
              <a:rPr lang="tr-TR" sz="1200" dirty="0"/>
              <a:t> </a:t>
            </a:r>
            <a:r>
              <a:rPr lang="tr-TR" sz="1200" dirty="0" err="1"/>
              <a:t>to</a:t>
            </a:r>
            <a:r>
              <a:rPr lang="tr-TR" sz="1200" dirty="0"/>
              <a:t> </a:t>
            </a:r>
            <a:r>
              <a:rPr lang="tr-TR" sz="1200" dirty="0" err="1"/>
              <a:t>submit</a:t>
            </a:r>
            <a:r>
              <a:rPr lang="tr-TR" sz="1200" dirty="0"/>
              <a:t> </a:t>
            </a:r>
            <a:r>
              <a:rPr lang="tr-TR" sz="1200" dirty="0" err="1"/>
              <a:t>their</a:t>
            </a:r>
            <a:r>
              <a:rPr lang="tr-TR" sz="1200" dirty="0"/>
              <a:t> </a:t>
            </a:r>
            <a:r>
              <a:rPr lang="tr-TR" sz="1200" dirty="0" err="1"/>
              <a:t>graduation</a:t>
            </a:r>
            <a:r>
              <a:rPr lang="tr-TR" sz="1200" dirty="0"/>
              <a:t> </a:t>
            </a:r>
            <a:r>
              <a:rPr lang="tr-TR" sz="1200" dirty="0" err="1"/>
              <a:t>certificates</a:t>
            </a:r>
            <a:r>
              <a:rPr lang="tr-TR" sz="1200" dirty="0"/>
              <a:t> </a:t>
            </a:r>
            <a:r>
              <a:rPr lang="tr-TR" sz="1200" dirty="0" err="1"/>
              <a:t>to</a:t>
            </a:r>
            <a:r>
              <a:rPr lang="tr-TR" sz="1200" dirty="0"/>
              <a:t> </a:t>
            </a:r>
            <a:r>
              <a:rPr lang="tr-TR" sz="1200" dirty="0" err="1"/>
              <a:t>the</a:t>
            </a:r>
            <a:r>
              <a:rPr lang="tr-TR" sz="1200" dirty="0"/>
              <a:t> </a:t>
            </a:r>
            <a:r>
              <a:rPr lang="tr-TR" sz="1200" dirty="0" err="1"/>
              <a:t>Student</a:t>
            </a:r>
            <a:r>
              <a:rPr lang="tr-TR" sz="1200" dirty="0"/>
              <a:t> </a:t>
            </a:r>
            <a:r>
              <a:rPr lang="tr-TR" sz="1200" dirty="0" err="1"/>
              <a:t>Affairs</a:t>
            </a:r>
            <a:r>
              <a:rPr lang="tr-TR" sz="1200" dirty="0"/>
              <a:t> </a:t>
            </a:r>
            <a:r>
              <a:rPr lang="tr-TR" sz="1200" dirty="0" err="1"/>
              <a:t>by</a:t>
            </a:r>
            <a:r>
              <a:rPr lang="tr-TR" sz="1200" dirty="0"/>
              <a:t> 31 </a:t>
            </a:r>
            <a:r>
              <a:rPr lang="tr-TR" sz="1200" dirty="0" err="1"/>
              <a:t>December</a:t>
            </a:r>
            <a:r>
              <a:rPr lang="tr-TR" sz="1200" dirty="0"/>
              <a:t> 2019, </a:t>
            </a:r>
            <a:r>
              <a:rPr lang="tr-TR" sz="1200" dirty="0" err="1"/>
              <a:t>the</a:t>
            </a:r>
            <a:r>
              <a:rPr lang="tr-TR" sz="1200" dirty="0"/>
              <a:t> </a:t>
            </a:r>
            <a:r>
              <a:rPr lang="tr-TR" sz="1200" dirty="0" err="1"/>
              <a:t>latest</a:t>
            </a:r>
            <a:r>
              <a:rPr lang="tr-TR" sz="1200" dirty="0"/>
              <a:t>.</a:t>
            </a:r>
          </a:p>
          <a:p>
            <a:pPr fontAlgn="base"/>
            <a:r>
              <a:rPr lang="tr-TR" sz="1200" dirty="0"/>
              <a:t> </a:t>
            </a:r>
          </a:p>
          <a:p>
            <a:pPr fontAlgn="base"/>
            <a:r>
              <a:rPr lang="tr-TR" sz="1200" dirty="0" err="1"/>
              <a:t>Otherwise</a:t>
            </a:r>
            <a:r>
              <a:rPr lang="tr-TR" sz="1200" dirty="0"/>
              <a:t>, </a:t>
            </a:r>
            <a:r>
              <a:rPr lang="tr-TR" sz="1200" dirty="0" err="1"/>
              <a:t>the</a:t>
            </a:r>
            <a:r>
              <a:rPr lang="tr-TR" sz="1200" dirty="0"/>
              <a:t> </a:t>
            </a:r>
            <a:r>
              <a:rPr lang="tr-TR" sz="1200" dirty="0" err="1"/>
              <a:t>temporary</a:t>
            </a:r>
            <a:r>
              <a:rPr lang="tr-TR" sz="1200" dirty="0"/>
              <a:t> </a:t>
            </a:r>
            <a:r>
              <a:rPr lang="tr-TR" sz="1200" dirty="0" err="1"/>
              <a:t>registrations</a:t>
            </a:r>
            <a:r>
              <a:rPr lang="tr-TR" sz="1200" dirty="0"/>
              <a:t> </a:t>
            </a:r>
            <a:r>
              <a:rPr lang="tr-TR" sz="1200" dirty="0" err="1"/>
              <a:t>will</a:t>
            </a:r>
            <a:r>
              <a:rPr lang="tr-TR" sz="1200" dirty="0"/>
              <a:t> be </a:t>
            </a:r>
            <a:r>
              <a:rPr lang="tr-TR" sz="1200" dirty="0" err="1"/>
              <a:t>canceled</a:t>
            </a:r>
            <a:r>
              <a:rPr lang="tr-TR" sz="1200" dirty="0"/>
              <a:t> </a:t>
            </a:r>
            <a:r>
              <a:rPr lang="tr-TR" sz="1200" dirty="0" err="1"/>
              <a:t>and</a:t>
            </a:r>
            <a:r>
              <a:rPr lang="tr-TR" sz="1200" dirty="0"/>
              <a:t> </a:t>
            </a:r>
            <a:r>
              <a:rPr lang="tr-TR" sz="1200" dirty="0" err="1"/>
              <a:t>you</a:t>
            </a:r>
            <a:r>
              <a:rPr lang="tr-TR" sz="1200" dirty="0"/>
              <a:t> </a:t>
            </a:r>
            <a:r>
              <a:rPr lang="tr-TR" sz="1200" dirty="0" err="1"/>
              <a:t>will</a:t>
            </a:r>
            <a:r>
              <a:rPr lang="tr-TR" sz="1200" dirty="0"/>
              <a:t> </a:t>
            </a:r>
            <a:r>
              <a:rPr lang="tr-TR" sz="1200" dirty="0" err="1"/>
              <a:t>lose</a:t>
            </a:r>
            <a:r>
              <a:rPr lang="tr-TR" sz="1200" dirty="0"/>
              <a:t> </a:t>
            </a:r>
            <a:r>
              <a:rPr lang="tr-TR" sz="1200" dirty="0" err="1"/>
              <a:t>all</a:t>
            </a:r>
            <a:r>
              <a:rPr lang="tr-TR" sz="1200" dirty="0"/>
              <a:t> </a:t>
            </a:r>
            <a:r>
              <a:rPr lang="tr-TR" sz="1200" dirty="0" err="1"/>
              <a:t>the</a:t>
            </a:r>
            <a:r>
              <a:rPr lang="tr-TR" sz="1200" dirty="0"/>
              <a:t> </a:t>
            </a:r>
            <a:r>
              <a:rPr lang="tr-TR" sz="1200" dirty="0" err="1"/>
              <a:t>registration</a:t>
            </a:r>
            <a:r>
              <a:rPr lang="tr-TR" sz="1200" dirty="0"/>
              <a:t> </a:t>
            </a:r>
            <a:r>
              <a:rPr lang="tr-TR" sz="1200" dirty="0" err="1"/>
              <a:t>rights</a:t>
            </a:r>
            <a:r>
              <a:rPr lang="tr-TR" sz="1200" dirty="0"/>
              <a:t>.</a:t>
            </a:r>
          </a:p>
          <a:p>
            <a:pPr fontAlgn="base"/>
            <a:r>
              <a:rPr lang="tr-TR" sz="1200" dirty="0"/>
              <a:t> </a:t>
            </a:r>
          </a:p>
          <a:p>
            <a:pPr fontAlgn="base"/>
            <a:r>
              <a:rPr lang="tr-TR" sz="1200" dirty="0" err="1"/>
              <a:t>For</a:t>
            </a:r>
            <a:r>
              <a:rPr lang="tr-TR" sz="1200" dirty="0"/>
              <a:t> </a:t>
            </a:r>
            <a:r>
              <a:rPr lang="tr-TR" sz="1200" dirty="0" err="1"/>
              <a:t>your</a:t>
            </a:r>
            <a:r>
              <a:rPr lang="tr-TR" sz="1200" dirty="0"/>
              <a:t> </a:t>
            </a:r>
            <a:r>
              <a:rPr lang="tr-TR" sz="1200" dirty="0" err="1"/>
              <a:t>kind</a:t>
            </a:r>
            <a:r>
              <a:rPr lang="tr-TR" sz="1200" dirty="0"/>
              <a:t> </a:t>
            </a:r>
            <a:r>
              <a:rPr lang="tr-TR" sz="1200" dirty="0" err="1"/>
              <a:t>attention</a:t>
            </a:r>
            <a:r>
              <a:rPr lang="tr-TR" sz="1200" dirty="0"/>
              <a:t>.</a:t>
            </a:r>
          </a:p>
          <a:p>
            <a:pPr fontAlgn="base"/>
            <a:r>
              <a:rPr lang="tr-TR" sz="1200" dirty="0"/>
              <a:t> </a:t>
            </a:r>
          </a:p>
          <a:p>
            <a:pPr fontAlgn="base"/>
            <a:r>
              <a:rPr lang="tr-TR" sz="1200" dirty="0" err="1"/>
              <a:t>Student</a:t>
            </a:r>
            <a:r>
              <a:rPr lang="tr-TR" sz="1200" dirty="0"/>
              <a:t> </a:t>
            </a:r>
            <a:r>
              <a:rPr lang="tr-TR" sz="1200" dirty="0" err="1"/>
              <a:t>Affairs</a:t>
            </a:r>
            <a:endParaRPr lang="tr-TR" sz="1200" dirty="0"/>
          </a:p>
          <a:p>
            <a:r>
              <a:rPr lang="tr-TR" sz="1200" dirty="0"/>
              <a:t> 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433637" y="1301577"/>
            <a:ext cx="6166665" cy="4967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800"/>
              </a:spcAft>
            </a:pP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8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1725</TotalTime>
  <Words>23</Words>
  <Application>Microsoft Office PowerPoint</Application>
  <PresentationFormat>Özel</PresentationFormat>
  <Paragraphs>25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Işıkall</dc:title>
  <dc:creator>Mert SAVÇIN</dc:creator>
  <dc:description>Işıkall duyuru şablonu.</dc:description>
  <cp:lastModifiedBy>OIDB Ofis Maslak</cp:lastModifiedBy>
  <cp:revision>81</cp:revision>
  <cp:lastPrinted>2014-04-17T07:40:38Z</cp:lastPrinted>
  <dcterms:created xsi:type="dcterms:W3CDTF">2014-04-16T12:55:55Z</dcterms:created>
  <dcterms:modified xsi:type="dcterms:W3CDTF">2019-12-26T12:48:33Z</dcterms:modified>
</cp:coreProperties>
</file>