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973455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90" y="78"/>
      </p:cViewPr>
      <p:guideLst>
        <p:guide orient="horz" pos="2160"/>
        <p:guide pos="30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091" y="1122363"/>
            <a:ext cx="827436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819" y="3602038"/>
            <a:ext cx="73009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43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6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6288" y="365125"/>
            <a:ext cx="209901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251" y="365125"/>
            <a:ext cx="617535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14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05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181" y="1709740"/>
            <a:ext cx="839604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181" y="4589465"/>
            <a:ext cx="839604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84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250" y="1825625"/>
            <a:ext cx="413718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8116" y="1825625"/>
            <a:ext cx="413718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08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365127"/>
            <a:ext cx="839604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19" y="1681163"/>
            <a:ext cx="41181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19" y="2505075"/>
            <a:ext cx="411817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8116" y="1681163"/>
            <a:ext cx="413845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8116" y="2505075"/>
            <a:ext cx="413845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1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457200"/>
            <a:ext cx="313964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8452" y="987427"/>
            <a:ext cx="49281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18" y="2057400"/>
            <a:ext cx="313964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98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457200"/>
            <a:ext cx="313964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8452" y="987427"/>
            <a:ext cx="492811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18" y="2057400"/>
            <a:ext cx="313964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71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9251" y="365127"/>
            <a:ext cx="83960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251" y="1825625"/>
            <a:ext cx="83960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250" y="6356352"/>
            <a:ext cx="21902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D628-3FA4-4F39-B383-553BC24EC287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24570" y="6356352"/>
            <a:ext cx="328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5026" y="6356352"/>
            <a:ext cx="21902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71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"/>
          <p:cNvSpPr txBox="1"/>
          <p:nvPr/>
        </p:nvSpPr>
        <p:spPr>
          <a:xfrm rot="16200000">
            <a:off x="-2057806" y="2861716"/>
            <a:ext cx="6139544" cy="97345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6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DUYURU</a:t>
            </a:r>
            <a:endParaRPr lang="tr-TR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2890" y="1732009"/>
            <a:ext cx="7534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611086" y="1952299"/>
            <a:ext cx="78501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Değerli Öğrencilerimiz,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2022-2023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Akademik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Yılı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Yaz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Öğretimi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YÖK’ün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14.06.2023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tarihinde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aldığı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42076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sayılı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karara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göre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yüz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yüze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yapılacaktır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l"/>
            <a:endParaRPr lang="en-GB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Tüm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öğrencilerimize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güzel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bir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yaz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başarılar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dileriz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l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İşleri Daire Başkanlığı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2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" y="0"/>
            <a:ext cx="9729886" cy="6858000"/>
          </a:xfrm>
          <a:prstGeom prst="rect">
            <a:avLst/>
          </a:prstGeom>
        </p:spPr>
      </p:pic>
      <p:sp>
        <p:nvSpPr>
          <p:cNvPr id="13" name="Text Box 1"/>
          <p:cNvSpPr txBox="1"/>
          <p:nvPr/>
        </p:nvSpPr>
        <p:spPr>
          <a:xfrm rot="16200000">
            <a:off x="-1848800" y="2931388"/>
            <a:ext cx="5721534" cy="97345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56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ANNOUNCEMENT</a:t>
            </a:r>
            <a:endParaRPr lang="tr-TR" sz="11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2890" y="1732009"/>
            <a:ext cx="7534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tr-T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12890" y="1845478"/>
            <a:ext cx="78317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Students,</a:t>
            </a:r>
          </a:p>
          <a:p>
            <a:pPr algn="l"/>
            <a:b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2022-2023 Academic Year Summer Education will be held face-to-face according to the decision numbered 42076 taken by the Council of Higher Education on 14.06.2023.</a:t>
            </a:r>
          </a:p>
          <a:p>
            <a:pPr algn="l"/>
            <a:endParaRPr lang="en-GB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tr-T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 wish all our students a good summer and success.</a:t>
            </a:r>
          </a:p>
          <a:p>
            <a:pPr algn="l" fontAlgn="base"/>
            <a:endParaRPr lang="en-GB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Affairs Department</a:t>
            </a:r>
          </a:p>
        </p:txBody>
      </p:sp>
    </p:spTree>
    <p:extLst>
      <p:ext uri="{BB962C8B-B14F-4D97-AF65-F5344CB8AC3E}">
        <p14:creationId xmlns:p14="http://schemas.microsoft.com/office/powerpoint/2010/main" val="1462268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2060</TotalTime>
  <Words>84</Words>
  <Application>Microsoft Office PowerPoint</Application>
  <PresentationFormat>Özel</PresentationFormat>
  <Paragraphs>17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Işıkall</dc:title>
  <dc:creator>Mert SAVÇIN</dc:creator>
  <dc:description>Işıkall duyuru şablonu.</dc:description>
  <cp:lastModifiedBy>Ozge BOYACI</cp:lastModifiedBy>
  <cp:revision>102</cp:revision>
  <cp:lastPrinted>2014-04-17T07:40:38Z</cp:lastPrinted>
  <dcterms:created xsi:type="dcterms:W3CDTF">2014-04-16T12:55:55Z</dcterms:created>
  <dcterms:modified xsi:type="dcterms:W3CDTF">2023-06-21T07:39:39Z</dcterms:modified>
</cp:coreProperties>
</file>