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</p:sldIdLst>
  <p:sldSz cx="973455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90" y="78"/>
      </p:cViewPr>
      <p:guideLst>
        <p:guide orient="horz" pos="2160"/>
        <p:guide pos="30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091" y="1122363"/>
            <a:ext cx="827436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819" y="3602038"/>
            <a:ext cx="730091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24.05.2023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043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24.05.2023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6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6288" y="365125"/>
            <a:ext cx="209901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251" y="365125"/>
            <a:ext cx="617535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24.05.2023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14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24.05.2023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005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181" y="1709740"/>
            <a:ext cx="839604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181" y="4589465"/>
            <a:ext cx="839604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24.05.2023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84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250" y="1825625"/>
            <a:ext cx="413718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8116" y="1825625"/>
            <a:ext cx="413718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24.05.2023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4083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18" y="365127"/>
            <a:ext cx="839604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19" y="1681163"/>
            <a:ext cx="41181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19" y="2505075"/>
            <a:ext cx="411817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8116" y="1681163"/>
            <a:ext cx="413845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8116" y="2505075"/>
            <a:ext cx="413845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24.05.2023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41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24.05.2023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24.05.2023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89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18" y="457200"/>
            <a:ext cx="313964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8452" y="987427"/>
            <a:ext cx="4928116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518" y="2057400"/>
            <a:ext cx="313964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24.05.2023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98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18" y="457200"/>
            <a:ext cx="313964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8452" y="987427"/>
            <a:ext cx="4928116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518" y="2057400"/>
            <a:ext cx="313964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24.05.2023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71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9251" y="365127"/>
            <a:ext cx="83960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251" y="1825625"/>
            <a:ext cx="83960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250" y="6356352"/>
            <a:ext cx="21902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1D628-3FA4-4F39-B383-553BC24EC287}" type="datetimeFigureOut">
              <a:rPr lang="tr-TR" smtClean="0"/>
              <a:t>24.05.2023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24570" y="6356352"/>
            <a:ext cx="328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5026" y="6356352"/>
            <a:ext cx="21902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371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ikun.edu.tr/yaz-ogretimi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isikun.edu.tr/yaz-ogretim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"/>
          <p:cNvSpPr txBox="1"/>
          <p:nvPr/>
        </p:nvSpPr>
        <p:spPr>
          <a:xfrm rot="16200000">
            <a:off x="-2057806" y="2861716"/>
            <a:ext cx="6139544" cy="97345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6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DUYURU</a:t>
            </a:r>
            <a:endParaRPr lang="tr-TR" sz="1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2890" y="1732009"/>
            <a:ext cx="75341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tr-T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tr-T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tr-T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611086" y="1952299"/>
            <a:ext cx="785014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/>
              <a:t>YAZ ÖĞRETİMİ HAKKINDA ÖNEMLİ DUYURU</a:t>
            </a:r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tr-TR" b="1" dirty="0"/>
              <a:t>Değerli Öğrencilerimiz, </a:t>
            </a:r>
            <a:endParaRPr lang="en-US" b="1" dirty="0"/>
          </a:p>
          <a:p>
            <a:pPr algn="ctr"/>
            <a:endParaRPr lang="tr-TR" b="1" dirty="0"/>
          </a:p>
          <a:p>
            <a:pPr fontAlgn="base"/>
            <a:r>
              <a:rPr lang="tr-TR" dirty="0"/>
              <a:t>2022-2023 eğitim-öğretim yılı Yaz Öğretimi süreçleri Akademik Takvimimiz gereğince; e-</a:t>
            </a:r>
            <a:r>
              <a:rPr lang="tr-TR" dirty="0" err="1"/>
              <a:t>campus</a:t>
            </a:r>
            <a:r>
              <a:rPr lang="tr-TR" dirty="0"/>
              <a:t> sistemi 5-7.07.2023 (Çarşamba-Perşembe-Cuma) ders seçim süreçlerine açılacak ve 07.07.2023 (Cuma) tarihi mesai bitiminde 17.00’de sistem ders seçimine kapanacaktır.</a:t>
            </a:r>
            <a:endParaRPr lang="en-US" dirty="0"/>
          </a:p>
          <a:p>
            <a:pPr fontAlgn="base"/>
            <a:r>
              <a:rPr lang="en-US" b="1" i="1" dirty="0"/>
              <a:t> </a:t>
            </a:r>
            <a:endParaRPr lang="en-US" dirty="0"/>
          </a:p>
          <a:p>
            <a:r>
              <a:rPr lang="en-US" dirty="0"/>
              <a:t>Web </a:t>
            </a:r>
            <a:r>
              <a:rPr lang="en-US" dirty="0" err="1"/>
              <a:t>sayfamızda</a:t>
            </a:r>
            <a:r>
              <a:rPr lang="en-US" dirty="0"/>
              <a:t> </a:t>
            </a:r>
            <a:r>
              <a:rPr lang="tr-TR" dirty="0"/>
              <a:t>02.06</a:t>
            </a:r>
            <a:r>
              <a:rPr lang="en-US" dirty="0"/>
              <a:t>.202</a:t>
            </a:r>
            <a:r>
              <a:rPr lang="tr-TR" dirty="0"/>
              <a:t>3</a:t>
            </a:r>
            <a:r>
              <a:rPr lang="en-US" dirty="0"/>
              <a:t> </a:t>
            </a:r>
            <a:r>
              <a:rPr lang="en-US" dirty="0" err="1"/>
              <a:t>tarihinde</a:t>
            </a:r>
            <a:r>
              <a:rPr lang="en-US" dirty="0"/>
              <a:t> </a:t>
            </a:r>
            <a:r>
              <a:rPr lang="en-US" dirty="0" err="1"/>
              <a:t>yayımlanan</a:t>
            </a:r>
            <a:r>
              <a:rPr lang="en-US" dirty="0"/>
              <a:t> </a:t>
            </a:r>
            <a:r>
              <a:rPr lang="en-US" u="sng" dirty="0">
                <a:hlinkClick r:id="rId3"/>
              </a:rPr>
              <a:t>https://www.isikun.edu.tr/yaz-ogretimi</a:t>
            </a:r>
            <a:r>
              <a:rPr lang="en-US" dirty="0"/>
              <a:t> </a:t>
            </a:r>
            <a:r>
              <a:rPr lang="en-US" dirty="0" err="1"/>
              <a:t>Yaz</a:t>
            </a:r>
            <a:r>
              <a:rPr lang="en-US" dirty="0"/>
              <a:t> </a:t>
            </a:r>
            <a:r>
              <a:rPr lang="en-US" dirty="0" err="1"/>
              <a:t>Öğretimi</a:t>
            </a:r>
            <a:r>
              <a:rPr lang="en-US" dirty="0"/>
              <a:t> </a:t>
            </a:r>
            <a:r>
              <a:rPr lang="en-US" dirty="0" err="1"/>
              <a:t>linkinden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bilgilendirmelere</a:t>
            </a:r>
            <a:r>
              <a:rPr lang="en-US" dirty="0"/>
              <a:t> </a:t>
            </a:r>
            <a:r>
              <a:rPr lang="en-US" dirty="0" err="1"/>
              <a:t>ulaşabileceğinizi</a:t>
            </a:r>
            <a:r>
              <a:rPr lang="en-US" dirty="0"/>
              <a:t> </a:t>
            </a:r>
            <a:r>
              <a:rPr lang="en-US" dirty="0" err="1"/>
              <a:t>hatırlatır</a:t>
            </a:r>
            <a:r>
              <a:rPr lang="en-US" dirty="0"/>
              <a:t>,</a:t>
            </a:r>
            <a:r>
              <a:rPr lang="tr-TR" dirty="0"/>
              <a:t> başarılar dileriz.</a:t>
            </a:r>
          </a:p>
          <a:p>
            <a:pPr algn="just"/>
            <a:endParaRPr lang="tr-TR" dirty="0"/>
          </a:p>
          <a:p>
            <a:pPr algn="ctr"/>
            <a:r>
              <a:rPr lang="tr-TR" b="1" dirty="0"/>
              <a:t>Öğrenci İşleri Daire Başkanlığı</a:t>
            </a:r>
            <a:endParaRPr lang="en-US" b="1" dirty="0"/>
          </a:p>
          <a:p>
            <a:pPr algn="ctr"/>
            <a:r>
              <a:rPr lang="tr-TR" b="1" dirty="0"/>
              <a:t>Mayıs </a:t>
            </a:r>
            <a:r>
              <a:rPr lang="en-US" b="1" dirty="0"/>
              <a:t>202</a:t>
            </a:r>
            <a:r>
              <a:rPr lang="tr-TR" b="1" dirty="0"/>
              <a:t>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382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" y="0"/>
            <a:ext cx="9729886" cy="6858000"/>
          </a:xfrm>
          <a:prstGeom prst="rect">
            <a:avLst/>
          </a:prstGeom>
        </p:spPr>
      </p:pic>
      <p:sp>
        <p:nvSpPr>
          <p:cNvPr id="13" name="Text Box 1"/>
          <p:cNvSpPr txBox="1"/>
          <p:nvPr/>
        </p:nvSpPr>
        <p:spPr>
          <a:xfrm rot="16200000">
            <a:off x="-1848800" y="2931388"/>
            <a:ext cx="5721534" cy="97345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6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ANNOUNCEMENT</a:t>
            </a:r>
            <a:endParaRPr lang="tr-TR" sz="11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2890" y="1732009"/>
            <a:ext cx="75341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tr-T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tr-T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tr-T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12890" y="1845478"/>
            <a:ext cx="783170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IMPORTANT ANNOUNCEMENT REGARDING SUMMER SCHOOL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Dear Students,</a:t>
            </a:r>
          </a:p>
          <a:p>
            <a:pPr algn="ctr"/>
            <a:endParaRPr lang="en-US" b="1" dirty="0"/>
          </a:p>
          <a:p>
            <a:pPr algn="just"/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accordance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Academic</a:t>
            </a:r>
            <a:r>
              <a:rPr lang="tr-TR" dirty="0"/>
              <a:t> </a:t>
            </a:r>
            <a:r>
              <a:rPr lang="tr-TR" dirty="0" err="1"/>
              <a:t>Calendar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2022-2023 </a:t>
            </a:r>
            <a:r>
              <a:rPr lang="tr-TR" dirty="0" err="1"/>
              <a:t>academic</a:t>
            </a:r>
            <a:r>
              <a:rPr lang="tr-TR" dirty="0"/>
              <a:t> </a:t>
            </a:r>
            <a:r>
              <a:rPr lang="tr-TR" dirty="0" err="1"/>
              <a:t>year</a:t>
            </a:r>
            <a:r>
              <a:rPr lang="tr-TR" dirty="0"/>
              <a:t> </a:t>
            </a:r>
            <a:r>
              <a:rPr lang="tr-TR" dirty="0" err="1"/>
              <a:t>Summer</a:t>
            </a:r>
            <a:r>
              <a:rPr lang="tr-TR" dirty="0"/>
              <a:t> School</a:t>
            </a:r>
            <a:r>
              <a:rPr lang="en-US" dirty="0"/>
              <a:t>, e-campus system will be opened for course selection processes on 0</a:t>
            </a:r>
            <a:r>
              <a:rPr lang="tr-TR" dirty="0"/>
              <a:t>5-07. </a:t>
            </a:r>
            <a:r>
              <a:rPr lang="en-US" dirty="0"/>
              <a:t>07.202</a:t>
            </a:r>
            <a:r>
              <a:rPr lang="tr-TR" dirty="0"/>
              <a:t>3</a:t>
            </a:r>
            <a:r>
              <a:rPr lang="en-US" dirty="0"/>
              <a:t> (Wednesday-Thursday-Friday) and the system will be closed for course selection at 17:00 on 0</a:t>
            </a:r>
            <a:r>
              <a:rPr lang="tr-TR" dirty="0"/>
              <a:t>7</a:t>
            </a:r>
            <a:r>
              <a:rPr lang="en-US" dirty="0"/>
              <a:t>.07.202</a:t>
            </a:r>
            <a:r>
              <a:rPr lang="tr-TR" dirty="0"/>
              <a:t>3</a:t>
            </a:r>
            <a:r>
              <a:rPr lang="en-US" dirty="0"/>
              <a:t> (Friday).</a:t>
            </a:r>
          </a:p>
          <a:p>
            <a:pPr algn="just"/>
            <a:endParaRPr lang="en-US" b="1" dirty="0"/>
          </a:p>
          <a:p>
            <a:pPr algn="just"/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remind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can </a:t>
            </a:r>
            <a:r>
              <a:rPr lang="tr-TR" dirty="0" err="1"/>
              <a:t>access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information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en-US" u="sng" dirty="0">
                <a:hlinkClick r:id="rId4"/>
              </a:rPr>
              <a:t>https://www.isikun.edu.tr/yaz-ogretimi</a:t>
            </a:r>
            <a:r>
              <a:rPr lang="tr-TR" dirty="0"/>
              <a:t> </a:t>
            </a:r>
            <a:r>
              <a:rPr lang="tr-TR" dirty="0" err="1"/>
              <a:t>Summer</a:t>
            </a:r>
            <a:r>
              <a:rPr lang="tr-TR" dirty="0"/>
              <a:t> Education link </a:t>
            </a:r>
            <a:r>
              <a:rPr lang="tr-TR" dirty="0" err="1"/>
              <a:t>published</a:t>
            </a:r>
            <a:r>
              <a:rPr lang="tr-TR" dirty="0"/>
              <a:t> on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website</a:t>
            </a:r>
            <a:r>
              <a:rPr lang="tr-TR" dirty="0"/>
              <a:t> on 02.06.2023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wish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success</a:t>
            </a:r>
            <a:r>
              <a:rPr lang="tr-TR" dirty="0"/>
              <a:t>.</a:t>
            </a:r>
            <a:endParaRPr lang="en-US" b="1" dirty="0"/>
          </a:p>
          <a:p>
            <a:r>
              <a:rPr lang="en-US" dirty="0"/>
              <a:t> </a:t>
            </a:r>
            <a:endParaRPr lang="tr-TR" dirty="0"/>
          </a:p>
          <a:p>
            <a:pPr algn="ctr"/>
            <a:r>
              <a:rPr lang="en-US" b="1" dirty="0"/>
              <a:t>Student Affairs Department</a:t>
            </a:r>
          </a:p>
          <a:p>
            <a:pPr algn="ctr"/>
            <a:r>
              <a:rPr lang="tr-TR" b="1" dirty="0"/>
              <a:t>May</a:t>
            </a:r>
            <a:r>
              <a:rPr lang="en-US" b="1" dirty="0"/>
              <a:t> 202</a:t>
            </a:r>
            <a:r>
              <a:rPr lang="tr-TR" b="1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268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1949</TotalTime>
  <Words>183</Words>
  <Application>Microsoft Office PowerPoint</Application>
  <PresentationFormat>Özel</PresentationFormat>
  <Paragraphs>24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Işıkall</dc:title>
  <dc:creator>Mert SAVÇIN</dc:creator>
  <dc:description>Işıkall duyuru şablonu.</dc:description>
  <cp:lastModifiedBy>Ebru ATAKAN</cp:lastModifiedBy>
  <cp:revision>98</cp:revision>
  <cp:lastPrinted>2014-04-17T07:40:38Z</cp:lastPrinted>
  <dcterms:created xsi:type="dcterms:W3CDTF">2014-04-16T12:55:55Z</dcterms:created>
  <dcterms:modified xsi:type="dcterms:W3CDTF">2023-05-24T09:16:06Z</dcterms:modified>
</cp:coreProperties>
</file>