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73455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0" y="84"/>
      </p:cViewPr>
      <p:guideLst>
        <p:guide orient="horz" pos="2160"/>
        <p:guide pos="3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91" y="1122363"/>
            <a:ext cx="827436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819" y="3602038"/>
            <a:ext cx="73009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43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6288" y="365125"/>
            <a:ext cx="20990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251" y="365125"/>
            <a:ext cx="617535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1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0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81" y="1709740"/>
            <a:ext cx="839604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181" y="4589465"/>
            <a:ext cx="839604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250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8116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8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365127"/>
            <a:ext cx="839604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19" y="1681163"/>
            <a:ext cx="41181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19" y="2505075"/>
            <a:ext cx="411817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8116" y="1681163"/>
            <a:ext cx="413845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8116" y="2505075"/>
            <a:ext cx="413845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452" y="987427"/>
            <a:ext cx="49281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98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8452" y="987427"/>
            <a:ext cx="49281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251" y="365127"/>
            <a:ext cx="8396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251" y="1825625"/>
            <a:ext cx="83960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250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D628-3FA4-4F39-B383-553BC24EC287}" type="datetimeFigureOut">
              <a:rPr lang="tr-TR" smtClean="0"/>
              <a:t>23.09.2021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4570" y="6356352"/>
            <a:ext cx="328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5026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7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-campus.isikun.edu.tr/intro/mobileapp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-campus.isikun.edu.tr/intro/mobileap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654"/>
            <a:ext cx="9729886" cy="6858000"/>
          </a:xfrm>
          <a:prstGeom prst="rect">
            <a:avLst/>
          </a:prstGeom>
        </p:spPr>
      </p:pic>
      <p:sp>
        <p:nvSpPr>
          <p:cNvPr id="13" name="Text Box 1"/>
          <p:cNvSpPr txBox="1"/>
          <p:nvPr/>
        </p:nvSpPr>
        <p:spPr>
          <a:xfrm rot="16200000">
            <a:off x="-1185034" y="3090280"/>
            <a:ext cx="4393999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DUYURU</a:t>
            </a:r>
            <a:endParaRPr lang="tr-TR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33638" y="3105835"/>
            <a:ext cx="53181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Değerli</a:t>
            </a:r>
            <a:r>
              <a:rPr lang="en-US" dirty="0"/>
              <a:t> </a:t>
            </a:r>
            <a:r>
              <a:rPr lang="en-US" dirty="0" err="1"/>
              <a:t>Öğrencimiz</a:t>
            </a:r>
            <a:r>
              <a:rPr lang="en-US" dirty="0"/>
              <a:t>; </a:t>
            </a:r>
            <a:endParaRPr lang="tr-TR" dirty="0" smtClean="0"/>
          </a:p>
          <a:p>
            <a:endParaRPr lang="en-US" dirty="0"/>
          </a:p>
          <a:p>
            <a:r>
              <a:rPr lang="en-US" dirty="0" err="1"/>
              <a:t>Artık</a:t>
            </a:r>
            <a:r>
              <a:rPr lang="en-US" dirty="0"/>
              <a:t> </a:t>
            </a:r>
            <a:r>
              <a:rPr lang="en-US" dirty="0" err="1"/>
              <a:t>Üniversiten</a:t>
            </a:r>
            <a:r>
              <a:rPr lang="en-US" dirty="0"/>
              <a:t> Işık </a:t>
            </a:r>
            <a:r>
              <a:rPr lang="en-US" dirty="0" err="1"/>
              <a:t>Hızında</a:t>
            </a:r>
            <a:r>
              <a:rPr lang="en-US" dirty="0"/>
              <a:t> </a:t>
            </a:r>
            <a:r>
              <a:rPr lang="en-US" dirty="0" err="1"/>
              <a:t>cebinde</a:t>
            </a:r>
            <a:r>
              <a:rPr lang="en-US" dirty="0"/>
              <a:t>; 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Işık Mobil </a:t>
            </a:r>
            <a:r>
              <a:rPr lang="en-US" dirty="0" err="1"/>
              <a:t>uygulamamıza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link </a:t>
            </a:r>
            <a:r>
              <a:rPr lang="en-US" dirty="0" err="1"/>
              <a:t>aşağıdadır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e-campus.isikun.edu.tr/intro/mobileapp.html</a:t>
            </a:r>
            <a:endParaRPr lang="tr-TR" u="sng" dirty="0" smtClean="0"/>
          </a:p>
          <a:p>
            <a:endParaRPr lang="en-US" dirty="0"/>
          </a:p>
          <a:p>
            <a:r>
              <a:rPr lang="en-US" dirty="0"/>
              <a:t>Öğrenci </a:t>
            </a:r>
            <a:r>
              <a:rPr lang="en-US" dirty="0" err="1"/>
              <a:t>İşleri</a:t>
            </a:r>
            <a:r>
              <a:rPr lang="en-US" dirty="0"/>
              <a:t> Daire </a:t>
            </a:r>
            <a:r>
              <a:rPr lang="en-US" dirty="0" err="1"/>
              <a:t>Başkanlığı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382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" y="0"/>
            <a:ext cx="9729886" cy="6858000"/>
          </a:xfrm>
          <a:prstGeom prst="rect">
            <a:avLst/>
          </a:prstGeom>
        </p:spPr>
      </p:pic>
      <p:sp>
        <p:nvSpPr>
          <p:cNvPr id="13" name="Text Box 1"/>
          <p:cNvSpPr txBox="1"/>
          <p:nvPr/>
        </p:nvSpPr>
        <p:spPr>
          <a:xfrm rot="16200000">
            <a:off x="-2123119" y="2922677"/>
            <a:ext cx="6270170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ANNOUNCEMENT</a:t>
            </a:r>
            <a:endParaRPr lang="tr-TR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3">
            <a:extLst>
              <a:ext uri="{FF2B5EF4-FFF2-40B4-BE49-F238E27FC236}">
                <a16:creationId xmlns="" xmlns:a16="http://schemas.microsoft.com/office/drawing/2014/main" id="{23DB4C0F-CBCC-486B-B520-FDD35744426B}"/>
              </a:ext>
            </a:extLst>
          </p:cNvPr>
          <p:cNvSpPr/>
          <p:nvPr/>
        </p:nvSpPr>
        <p:spPr>
          <a:xfrm>
            <a:off x="2433638" y="1305342"/>
            <a:ext cx="6658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33638" y="2690336"/>
            <a:ext cx="486727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433638" y="1859340"/>
            <a:ext cx="4867275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Dear Student;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Now your University is in your pocket at Light Speed;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Below is the link of our Işık Mobile application.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https://e-campus.isikun.edu.tr/intro/mobileapp.html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Student Affairs Department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1692</TotalTime>
  <Words>28</Words>
  <Application>Microsoft Office PowerPoint</Application>
  <PresentationFormat>Özel</PresentationFormat>
  <Paragraphs>22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Işıkall</dc:title>
  <dc:creator>Mert SAVÇIN</dc:creator>
  <dc:description>Işıkall duyuru şablonu.</dc:description>
  <cp:lastModifiedBy>Gunes Banu KOCATEPE</cp:lastModifiedBy>
  <cp:revision>62</cp:revision>
  <cp:lastPrinted>2014-04-17T07:40:38Z</cp:lastPrinted>
  <dcterms:created xsi:type="dcterms:W3CDTF">2014-04-16T12:55:55Z</dcterms:created>
  <dcterms:modified xsi:type="dcterms:W3CDTF">2021-09-23T09:13:44Z</dcterms:modified>
</cp:coreProperties>
</file>